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AA7C1E-8BD4-4318-A886-D49D47A5E09C}" v="1" dt="2022-09-05T13:41:53.955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Jan Petr" userId="d3ffb261-51f7-4a31-8c09-e8fceb663b2b" providerId="ADAL" clId="{80AA7C1E-8BD4-4318-A886-D49D47A5E09C}"/>
    <pc:docChg chg="undo custSel modSld">
      <pc:chgData name="Jan Petr" userId="d3ffb261-51f7-4a31-8c09-e8fceb663b2b" providerId="ADAL" clId="{80AA7C1E-8BD4-4318-A886-D49D47A5E09C}" dt="2022-09-05T14:59:00.840" v="713"/>
      <pc:docMkLst>
        <pc:docMk/>
      </pc:docMkLst>
      <pc:sldChg chg="modSp mod">
        <pc:chgData name="Jan Petr" userId="d3ffb261-51f7-4a31-8c09-e8fceb663b2b" providerId="ADAL" clId="{80AA7C1E-8BD4-4318-A886-D49D47A5E09C}" dt="2022-09-05T14:30:50.106" v="659" actId="20577"/>
        <pc:sldMkLst>
          <pc:docMk/>
          <pc:sldMk cId="1553432724" sldId="262"/>
        </pc:sldMkLst>
        <pc:spChg chg="mod">
          <ac:chgData name="Jan Petr" userId="d3ffb261-51f7-4a31-8c09-e8fceb663b2b" providerId="ADAL" clId="{80AA7C1E-8BD4-4318-A886-D49D47A5E09C}" dt="2022-09-05T14:30:50.106" v="659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modSp mod">
        <pc:chgData name="Jan Petr" userId="d3ffb261-51f7-4a31-8c09-e8fceb663b2b" providerId="ADAL" clId="{80AA7C1E-8BD4-4318-A886-D49D47A5E09C}" dt="2022-09-05T14:32:29.325" v="710" actId="33524"/>
        <pc:sldMkLst>
          <pc:docMk/>
          <pc:sldMk cId="3288665831" sldId="263"/>
        </pc:sldMkLst>
        <pc:spChg chg="mod">
          <ac:chgData name="Jan Petr" userId="d3ffb261-51f7-4a31-8c09-e8fceb663b2b" providerId="ADAL" clId="{80AA7C1E-8BD4-4318-A886-D49D47A5E09C}" dt="2022-09-05T14:32:29.325" v="710" actId="33524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5T14:59:00.840" v="713"/>
        <pc:sldMkLst>
          <pc:docMk/>
          <pc:sldMk cId="2987552906" sldId="264"/>
        </pc:sldMkLst>
        <pc:spChg chg="mod">
          <ac:chgData name="Jan Petr" userId="d3ffb261-51f7-4a31-8c09-e8fceb663b2b" providerId="ADAL" clId="{80AA7C1E-8BD4-4318-A886-D49D47A5E09C}" dt="2022-09-05T14:59:00.840" v="713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5T13:40:48.657" v="3"/>
        <pc:sldMkLst>
          <pc:docMk/>
          <pc:sldMk cId="2560061391" sldId="332"/>
        </pc:sldMkLst>
        <pc:spChg chg="mod">
          <ac:chgData name="Jan Petr" userId="d3ffb261-51f7-4a31-8c09-e8fceb663b2b" providerId="ADAL" clId="{80AA7C1E-8BD4-4318-A886-D49D47A5E09C}" dt="2022-09-05T13:40:48.657" v="3"/>
          <ac:spMkLst>
            <pc:docMk/>
            <pc:sldMk cId="2560061391" sldId="332"/>
            <ac:spMk id="5" creationId="{8E999A1B-8752-489F-A63B-EA2F60186B52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we aimed to create explanatory/dependent variable from data about landing outcomes: Booster successfully or unsuccessfully landed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400" b="0" i="0" dirty="0">
                <a:solidFill>
                  <a:srgbClr val="000000"/>
                </a:solidFill>
                <a:effectLst/>
                <a:latin typeface="Helvetica Neue"/>
              </a:rPr>
              <a:t>we will predict if the Falcon 9 first stage will land successfully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ected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were collected from two sources.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was SpaceX API, where there are the 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nformations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about racket features e.g., Payload mass, Launch Site, Reached Orbit, Booster Version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second one was web scraping of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ikipedia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the page about launches records. Mainly about launch outcome or booster landing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</TotalTime>
  <Words>1434</Words>
  <Application>Microsoft Office PowerPoint</Application>
  <PresentationFormat>Širokoúhlá obrazovka</PresentationFormat>
  <Paragraphs>238</Paragraphs>
  <Slides>47</Slides>
  <Notes>4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Helvetica Neue</vt:lpstr>
      <vt:lpstr>IBM Plex Mono SemiBold</vt:lpstr>
      <vt:lpstr>IBM Plex Mono Text</vt:lpstr>
      <vt:lpstr>Custom Design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Jan Petr</cp:lastModifiedBy>
  <cp:revision>198</cp:revision>
  <dcterms:created xsi:type="dcterms:W3CDTF">2021-04-29T18:58:34Z</dcterms:created>
  <dcterms:modified xsi:type="dcterms:W3CDTF">2022-09-05T14:59:03Z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